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3212194-87D9-46FE-BF9C-DA04A825EF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20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E93A656-F99B-44BE-8DF8-F77791897B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025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C7BB5BA-5208-4F73-85AE-1C2FF204BCC9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4EBD751-FEA6-40C8-A786-A2775EDBCC52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BEA23E2-73BD-4ACB-A9CA-C5A09CAFBB9C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5222823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ea typeface="新細明體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ea typeface="新細明體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957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H016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頌讚與尊貴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   </a:t>
            </a:r>
            <a:br>
              <a:rPr lang="en-US" altLang="zh-TW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  <a:cs typeface="Courier New" pitchFamily="49" charset="0"/>
              </a:rPr>
              <a:t>BLESSING AND HONOR </a:t>
            </a:r>
            <a:r>
              <a:rPr lang="en-US" altLang="zh-TW" sz="2400" dirty="0">
                <a:ea typeface="新細明體" pitchFamily="18" charset="-120"/>
              </a:rPr>
              <a:t>(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1/3)</a:t>
            </a:r>
            <a:br>
              <a:rPr lang="en-US" altLang="zh-TW" sz="2400" dirty="0">
                <a:latin typeface="Arial Narrow" pitchFamily="34" charset="0"/>
                <a:ea typeface="新細明體" pitchFamily="18" charset="-120"/>
                <a:cs typeface="Courier New" pitchFamily="49" charset="0"/>
              </a:rPr>
            </a:br>
            <a:endParaRPr lang="en-US" altLang="zh-TW" sz="2400" dirty="0">
              <a:latin typeface="Arial Narrow" pitchFamily="34" charset="0"/>
              <a:ea typeface="新細明體" pitchFamily="18" charset="-120"/>
              <a:cs typeface="Courier New" pitchFamily="49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頌讚與尊貴並榮耀歸主，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  <a:cs typeface="Courier New" pitchFamily="49" charset="0"/>
              </a:rPr>
              <a:t>Blessing and honor and glory be Thine,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願榮耀歸主，願榮耀歸主；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And glory be Thine, and glory be Thine.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頌讚與尊貴並榮耀歸主，直到永永遠遠。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Blessing and honor and glory be Thine, 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Both now and evermore.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ea typeface="新細明體" pitchFamily="18" charset="-120"/>
              </a:rPr>
              <a:t>H016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1/1,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2/3)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讚祂！讚祂！聖徒們，來敬拜祂。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  <a:cs typeface="Courier New" pitchFamily="49" charset="0"/>
              </a:rPr>
              <a:t>Praise Him! Praise Him! 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All ye saints adore Him.</a:t>
            </a:r>
          </a:p>
          <a:p>
            <a:pPr algn="ctr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讚祂！讚祂！直到永永遠遠。哈利路亞！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Praise Him! Praise Him! </a:t>
            </a:r>
          </a:p>
          <a:p>
            <a:pPr algn="ctr"/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Both now and evermore. Hallelujah!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559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ea typeface="新細明體" pitchFamily="18" charset="-120"/>
              </a:rPr>
              <a:t>H016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1/1,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3/3)</a:t>
            </a:r>
            <a:endParaRPr lang="zh-TW" altLang="en-US" sz="2400" dirty="0"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sz="3600" dirty="0">
                <a:latin typeface="Times New Roman" pitchFamily="18" charset="0"/>
                <a:ea typeface="標楷體" pitchFamily="65" charset="-120"/>
              </a:rPr>
              <a:t>頌讚與尊貴並榮耀歸主，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pitchFamily="18" charset="-120"/>
                <a:cs typeface="Courier New" pitchFamily="49" charset="0"/>
              </a:rPr>
              <a:t>Blessing and honor and glory be Thine,</a:t>
            </a:r>
          </a:p>
          <a:p>
            <a:pPr algn="ctr">
              <a:spcBef>
                <a:spcPts val="0"/>
              </a:spcBef>
            </a:pPr>
            <a:r>
              <a:rPr lang="zh-TW" altLang="en-US" sz="3600" dirty="0">
                <a:latin typeface="Times New Roman" pitchFamily="18" charset="0"/>
                <a:ea typeface="標楷體" pitchFamily="65" charset="-120"/>
              </a:rPr>
              <a:t>願榮耀歸主，願榮耀歸主；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And glory be Thine, and glory be Thine.</a:t>
            </a:r>
          </a:p>
          <a:p>
            <a:pPr algn="ctr">
              <a:spcBef>
                <a:spcPts val="0"/>
              </a:spcBef>
            </a:pPr>
            <a:r>
              <a:rPr lang="zh-TW" altLang="en-US" sz="3600" dirty="0">
                <a:latin typeface="Times New Roman" pitchFamily="18" charset="0"/>
                <a:ea typeface="標楷體" pitchFamily="65" charset="-120"/>
              </a:rPr>
              <a:t>頌讚與尊貴並榮耀歸主，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Blessing and honor and glory be Thine, </a:t>
            </a:r>
          </a:p>
          <a:p>
            <a:pPr algn="ctr">
              <a:spcBef>
                <a:spcPts val="0"/>
              </a:spcBef>
            </a:pPr>
            <a:r>
              <a:rPr lang="zh-TW" altLang="en-US" sz="3600" dirty="0">
                <a:latin typeface="Times New Roman" pitchFamily="18" charset="0"/>
                <a:ea typeface="標楷體" pitchFamily="65" charset="-120"/>
              </a:rPr>
              <a:t>直到永永遠遠。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Both now and evermore.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738</TotalTime>
  <Words>198</Words>
  <Application>Microsoft Office PowerPoint</Application>
  <PresentationFormat>On-screen Show (16:9)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Courier New</vt:lpstr>
      <vt:lpstr>Times New Roman</vt:lpstr>
      <vt:lpstr>Wingdings</vt:lpstr>
      <vt:lpstr>cccta_hymn</vt:lpstr>
      <vt:lpstr> H016  頌讚與尊貴    BLESSING AND HONOR (頁1/3) 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H016 頌讚與尊貴BLESSING AND HONOR</dc:title>
  <dc:subject>Hymnary 聖徒詩歌</dc:subject>
  <dc:creator>LIU</dc:creator>
  <cp:lastModifiedBy>Timothy Liang</cp:lastModifiedBy>
  <cp:revision>80</cp:revision>
  <dcterms:created xsi:type="dcterms:W3CDTF">2001-04-19T19:07:54Z</dcterms:created>
  <dcterms:modified xsi:type="dcterms:W3CDTF">2017-07-31T22:36:09Z</dcterms:modified>
</cp:coreProperties>
</file>